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24"/>
  </p:normalViewPr>
  <p:slideViewPr>
    <p:cSldViewPr snapToGrid="0" snapToObjects="1">
      <p:cViewPr varScale="1">
        <p:scale>
          <a:sx n="132" d="100"/>
          <a:sy n="132" d="100"/>
        </p:scale>
        <p:origin x="392" y="-5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8" y="63536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マルシェバッグ</a:t>
            </a:r>
            <a:r>
              <a:rPr lang="en" altLang="ja-JP" sz="2000" dirty="0">
                <a:solidFill>
                  <a:schemeClr val="bg1"/>
                </a:solidFill>
                <a:latin typeface="Meiryo UI" panose="020B0604030504040204" pitchFamily="34" charset="-128"/>
                <a:ea typeface="Meiryo UI" panose="020B0604030504040204" pitchFamily="34" charset="-128"/>
              </a:rPr>
              <a:t>L(</a:t>
            </a:r>
            <a:r>
              <a:rPr lang="ja-JP" altLang="en-US" sz="2000">
                <a:solidFill>
                  <a:schemeClr val="bg1"/>
                </a:solidFill>
                <a:latin typeface="Meiryo UI" panose="020B0604030504040204" pitchFamily="34" charset="-128"/>
                <a:ea typeface="Meiryo UI" panose="020B0604030504040204" pitchFamily="34" charset="-128"/>
              </a:rPr>
              <a:t>タイベック製</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19806"/>
            <a:ext cx="4140913" cy="1341009"/>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材：高密度ポリエチレン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広げた状態で／持ち手含まず</a:t>
            </a:r>
            <a:r>
              <a:rPr lang="en-US" altLang="ja-JP" sz="900" spc="2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　　　　　</a:t>
            </a:r>
            <a:r>
              <a:rPr lang="en" altLang="ja-JP" sz="900" spc="200" dirty="0">
                <a:latin typeface="Meiryo UI" panose="020B0604030504040204" pitchFamily="34" charset="-128"/>
                <a:ea typeface="Meiryo UI" panose="020B0604030504040204" pitchFamily="34" charset="-128"/>
              </a:rPr>
              <a:t>W450×H350×D130mm</a:t>
            </a:r>
          </a:p>
          <a:p>
            <a:r>
              <a:rPr lang="ja-JP" altLang="en-US" sz="900" spc="200">
                <a:latin typeface="Meiryo UI" panose="020B0604030504040204" pitchFamily="34" charset="-128"/>
                <a:ea typeface="Meiryo UI" panose="020B0604030504040204" pitchFamily="34" charset="-128"/>
              </a:rPr>
              <a:t>　　　　　</a:t>
            </a:r>
            <a:r>
              <a:rPr lang="en"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 sz="900" spc="200">
                <a:latin typeface="Meiryo UI" panose="020B0604030504040204" pitchFamily="34" charset="-128"/>
                <a:ea typeface="Meiryo UI" panose="020B0604030504040204" pitchFamily="34" charset="-128"/>
              </a:rPr>
              <a:t>Ｗ</a:t>
            </a:r>
            <a:r>
              <a:rPr lang="en" altLang="ja-JP" sz="900" spc="200" dirty="0">
                <a:latin typeface="Meiryo UI" panose="020B0604030504040204" pitchFamily="34" charset="-128"/>
                <a:ea typeface="Meiryo UI" panose="020B0604030504040204" pitchFamily="34" charset="-128"/>
              </a:rPr>
              <a:t>60×</a:t>
            </a:r>
            <a:r>
              <a:rPr lang="ja-JP" altLang="en-US" sz="900" spc="200">
                <a:latin typeface="Meiryo UI" panose="020B0604030504040204" pitchFamily="34" charset="-128"/>
                <a:ea typeface="Meiryo UI" panose="020B0604030504040204" pitchFamily="34" charset="-128"/>
              </a:rPr>
              <a:t>全長</a:t>
            </a:r>
            <a:r>
              <a:rPr lang="en-US" altLang="ja-JP" sz="900" spc="200" dirty="0">
                <a:latin typeface="Meiryo UI" panose="020B0604030504040204" pitchFamily="34" charset="-128"/>
                <a:ea typeface="Meiryo UI" panose="020B0604030504040204" pitchFamily="34" charset="-128"/>
              </a:rPr>
              <a:t>460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　　　　　</a:t>
            </a:r>
            <a:r>
              <a:rPr lang="en"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収納時</a:t>
            </a:r>
            <a:r>
              <a:rPr lang="en-US" altLang="ja-JP" sz="900" spc="200" dirty="0">
                <a:latin typeface="Meiryo UI" panose="020B0604030504040204" pitchFamily="34" charset="-128"/>
                <a:ea typeface="Meiryo UI" panose="020B0604030504040204" pitchFamily="34" charset="-128"/>
              </a:rPr>
              <a:t>)</a:t>
            </a:r>
            <a:r>
              <a:rPr lang="en" altLang="ja-JP" sz="900" spc="200" dirty="0">
                <a:latin typeface="Meiryo UI" panose="020B0604030504040204" pitchFamily="34" charset="-128"/>
                <a:ea typeface="Meiryo UI" panose="020B0604030504040204" pitchFamily="34" charset="-128"/>
              </a:rPr>
              <a:t>W150×H140×D20mm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9168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7627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軽量で丈夫、耐水性にも優れたタイベック製を使用しておりますので非常に便利な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サイズマルシェバッグです。名入れプリント可能ですので、ノベルティ用やオリジナルグッズ用にも最適。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descr="https://www.kilamek-novelty.com/html/upload/save_image/hi-254444/254444-01.jpg">
            <a:extLst>
              <a:ext uri="{FF2B5EF4-FFF2-40B4-BE49-F238E27FC236}">
                <a16:creationId xmlns:a16="http://schemas.microsoft.com/office/drawing/2014/main" id="{166F59DD-E2F6-CF45-B4F1-6EF9B3F86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66" y="1346469"/>
            <a:ext cx="3545220" cy="354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119</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2024-07-25T01:39:58Z</dcterms:modified>
</cp:coreProperties>
</file>