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36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本革グラスケース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材：本革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W160×H60×D40mm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装：クリアケース入り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考：黒・ブラウン・グレージュ・赤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：受注生産品となりますので、発送までにお時間をいただいております。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納期についてはお問い合わせください。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立体的なフォルムのためメガネを傷つけず、見た目もオシャレですっきりとした本革メガネケースです。カラーバリエーションは黒、ブラウン、グレージュ、赤の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E4F034A5-B3A2-4A47-B3F2-4C66F92FC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42" y="1510105"/>
            <a:ext cx="3774460" cy="33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106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2024-07-25T01:39:59Z</dcterms:modified>
</cp:coreProperties>
</file>