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28" d="100"/>
          <a:sy n="128" d="100"/>
        </p:scale>
        <p:origin x="192" y="4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クシャッと 抗菌エコバッグ</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材：リサイクルポリエステル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広げた状態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持ち手含まず</a:t>
            </a:r>
            <a:r>
              <a:rPr lang="en-US" altLang="ja-JP" sz="900" dirty="0">
                <a:latin typeface="Meiryo UI" panose="020B0604030504040204" pitchFamily="34" charset="-128"/>
                <a:ea typeface="Meiryo UI" panose="020B0604030504040204" pitchFamily="34" charset="-128"/>
              </a:rPr>
              <a:t>)W330×H380mm</a:t>
            </a:r>
            <a:r>
              <a:rPr lang="ja-JP" altLang="en-US" sz="90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)W75×H100×D40mm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考：白・ネイビー・黒</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サイズは標準値です。縫製品の為、実際のサイズは異なる場合があります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たたむ手間を省いてそのままくしゃっと収納してもコンパクトに収まって非常に便利な</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サイズのエコバッグです。カラー展開は黒、白、ネイビーの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色。オリジナル名入れも格安で承ります。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descr="https://www.kilamek-novelty.com/html/upload/save_image/hi-259845/259845-01.jpg">
            <a:extLst>
              <a:ext uri="{FF2B5EF4-FFF2-40B4-BE49-F238E27FC236}">
                <a16:creationId xmlns:a16="http://schemas.microsoft.com/office/drawing/2014/main" id="{4AF51D3C-50BC-9249-9B63-17E341FE3E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784" y="1468134"/>
            <a:ext cx="3379866" cy="3379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532</TotalTime>
  <Words>120</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2024-07-25T01:40:00Z</dcterms:modified>
</cp:coreProperties>
</file>