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36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マグボトル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(300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材：ステンレス鋼、ポリプロピレン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H195mm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考：シルバー・赤・黒・白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真空二重構造で保冷温効果が高い上、見た目はすっきりシンプルでお洒落な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300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マグボトルです。カラーバリエーションは全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色。オリジナルデザインの名入れプリントも格安で可能です。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CAB732F8-9CA9-0549-976D-1F93EDFEE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29" y="1579385"/>
            <a:ext cx="3867150" cy="30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2024-07-25T01:40:02Z</dcterms:modified>
</cp:coreProperties>
</file>