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5"/>
  </p:normalViewPr>
  <p:slideViewPr>
    <p:cSldViewPr snapToGrid="0" snapToObjects="1">
      <p:cViewPr varScale="1">
        <p:scale>
          <a:sx n="140" d="100"/>
          <a:sy n="140" d="100"/>
        </p:scale>
        <p:origin x="320" y="7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リサイクルコットントート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84803"/>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)W380×H420</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)W25×</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640mm</a:t>
            </a: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紐の長さ</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300mm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考：ブルー・ダークグレー・グレー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693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5397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リサイクルコットンを素材に使用しているため地球環境に優しく見た目もナチュラルなシンプルな</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サイズトートバッグです。オリジナル名入れも格安で可能な上、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6" name="Picture 42" descr="https://www.kilamek-novelty.com/html/upload/save_image/hi-270147/270147-01.jpg">
            <a:extLst>
              <a:ext uri="{FF2B5EF4-FFF2-40B4-BE49-F238E27FC236}">
                <a16:creationId xmlns:a16="http://schemas.microsoft.com/office/drawing/2014/main" id="{957F2051-2AE3-0649-B03E-A0C2CEBBD7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26" b="15231"/>
          <a:stretch/>
        </p:blipFill>
        <p:spPr bwMode="auto">
          <a:xfrm>
            <a:off x="657455" y="1496155"/>
            <a:ext cx="3677259" cy="28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TotalTime>
  <Words>124</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2024-07-25T01:40:06Z</dcterms:modified>
</cp:coreProperties>
</file>