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75"/>
  </p:normalViewPr>
  <p:slideViewPr>
    <p:cSldViewPr snapToGrid="0" snapToObjects="1">
      <p:cViewPr varScale="1">
        <p:scale>
          <a:sx n="140" d="100"/>
          <a:sy n="140" d="100"/>
        </p:scale>
        <p:origin x="320" y="7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リサイクルコットンマルシェバッグ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4984803"/>
            <a:ext cx="4140913" cy="12025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材：コットン、ポリエステル</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持ち手含まず</a:t>
            </a:r>
            <a:r>
              <a:rPr lang="en-US" altLang="ja-JP" sz="900" dirty="0">
                <a:latin typeface="Meiryo UI" panose="020B0604030504040204" pitchFamily="34" charset="-128"/>
                <a:ea typeface="Meiryo UI" panose="020B0604030504040204" pitchFamily="34" charset="-128"/>
              </a:rPr>
              <a:t>)W450×H350×D130mm</a:t>
            </a:r>
            <a:r>
              <a:rPr lang="ja-JP" altLang="en-US" sz="900">
                <a:latin typeface="Meiryo UI" panose="020B0604030504040204" pitchFamily="34" charset="-128"/>
                <a:ea typeface="Meiryo UI" panose="020B0604030504040204" pitchFamily="34" charset="-128"/>
              </a:rPr>
              <a:t>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)W60×</a:t>
            </a:r>
            <a:r>
              <a:rPr lang="ja-JP" altLang="en-US" sz="90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460mm</a:t>
            </a:r>
            <a:r>
              <a:rPr lang="ja-JP" altLang="en-US" sz="900">
                <a:latin typeface="Meiryo UI" panose="020B0604030504040204" pitchFamily="34" charset="-128"/>
                <a:ea typeface="Meiryo UI" panose="020B0604030504040204" pitchFamily="34" charset="-128"/>
              </a:rPr>
              <a:t>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紐の長さ</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300mm</a:t>
            </a:r>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袋入り</a:t>
            </a:r>
            <a:r>
              <a:rPr lang="en-US" altLang="ja-JP" sz="900" dirty="0">
                <a:latin typeface="Meiryo UI" panose="020B0604030504040204" pitchFamily="34" charset="-128"/>
                <a:ea typeface="Meiryo UI" panose="020B0604030504040204" pitchFamily="34" charset="-128"/>
              </a:rPr>
              <a:t>(50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セット</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梱</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袋入り</a:t>
            </a:r>
            <a:r>
              <a:rPr lang="en-US" altLang="ja-JP" sz="900" dirty="0">
                <a:latin typeface="Meiryo UI" panose="020B0604030504040204" pitchFamily="34" charset="-128"/>
                <a:ea typeface="Meiryo UI" panose="020B0604030504040204" pitchFamily="34" charset="-128"/>
              </a:rPr>
              <a:t>(50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セット</a:t>
            </a:r>
            <a:r>
              <a:rPr lang="en-US" altLang="ja-JP" sz="90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考：ブルー・ダークグレー・グレー</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注意事項 	</a:t>
            </a:r>
          </a:p>
          <a:p>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サイズは標準値です。縫製品の為、実際のサイズは異なる場合があります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4869387"/>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753971"/>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リサイクルコットンを素材に使用しているため地球環境に優しく見た目もナチュラルなお洒落なマルシェバッグです。オリジナル名入れも格安で可能な上、</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色展開から選択可能。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68" name="Picture 44" descr="https://www.kilamek-novelty.com/html/upload/save_image/hi-270444/270444-01.jpg">
            <a:extLst>
              <a:ext uri="{FF2B5EF4-FFF2-40B4-BE49-F238E27FC236}">
                <a16:creationId xmlns:a16="http://schemas.microsoft.com/office/drawing/2014/main" id="{EF867772-C89A-984A-BC25-719E294BA8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6712" y="1496155"/>
            <a:ext cx="3137786" cy="3137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580</TotalTime>
  <Words>134</Words>
  <Application>Microsoft Office PowerPoint</Application>
  <PresentationFormat>画面に合わせる (4:3)</PresentationFormat>
  <Paragraphs>18</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255</cp:revision>
  <cp:lastPrinted>2021-07-20T08:57:41Z</cp:lastPrinted>
  <dcterms:created xsi:type="dcterms:W3CDTF">2021-06-21T09:41:39Z</dcterms:created>
  <dcterms:modified xsi:type="dcterms:W3CDTF">2024-07-25T01:40:06Z</dcterms:modified>
</cp:coreProperties>
</file>