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24"/>
  </p:normalViewPr>
  <p:slideViewPr>
    <p:cSldViewPr snapToGrid="0" snapToObjects="1">
      <p:cViewPr varScale="1">
        <p:scale>
          <a:sx n="138" d="100"/>
          <a:sy n="138" d="100"/>
        </p:scale>
        <p:origin x="192" y="20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抗菌あずまバッグ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4937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持ち手含まず</a:t>
            </a:r>
            <a:r>
              <a:rPr lang="en-US" altLang="ja-JP" sz="900" dirty="0">
                <a:latin typeface="Meiryo UI" panose="020B0604030504040204" pitchFamily="34" charset="-128"/>
                <a:ea typeface="Meiryo UI" panose="020B0604030504040204" pitchFamily="34" charset="-128"/>
              </a:rPr>
              <a:t>)W450×H520mm</a:t>
            </a:r>
            <a:r>
              <a:rPr lang="ja-JP" altLang="en-US" sz="90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)W25×</a:t>
            </a:r>
            <a:r>
              <a:rPr lang="ja-JP" altLang="en-US" sz="90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600mm</a:t>
            </a:r>
            <a:r>
              <a:rPr lang="ja-JP" altLang="en-US" sz="900">
                <a:latin typeface="Meiryo UI" panose="020B0604030504040204" pitchFamily="34" charset="-128"/>
                <a:ea typeface="Meiryo UI" panose="020B0604030504040204" pitchFamily="34" charset="-128"/>
              </a:rPr>
              <a:t>付属品：エチケット袋</a:t>
            </a: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枚</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梱</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包：</a:t>
            </a:r>
            <a:r>
              <a:rPr lang="en" altLang="ja-JP" sz="900" dirty="0">
                <a:latin typeface="Meiryo UI" panose="020B0604030504040204" pitchFamily="34" charset="-128"/>
                <a:ea typeface="Meiryo UI" panose="020B0604030504040204" pitchFamily="34" charset="-128"/>
              </a:rPr>
              <a:t> PP</a:t>
            </a:r>
            <a:r>
              <a:rPr lang="ja-JP" altLang="en-US" sz="900">
                <a:latin typeface="Meiryo UI" panose="020B0604030504040204" pitchFamily="34" charset="-128"/>
                <a:ea typeface="Meiryo UI" panose="020B0604030504040204" pitchFamily="34" charset="-128"/>
              </a:rPr>
              <a:t>袋入り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注意事項： </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サイズは標準値です。縫製品の為、実際のサイズは異なる場合があります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考：ネイビー・カーキ</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060953"/>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945537"/>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アジャスター付きで長さを自在に変えられる持ち手のおかげ手持ちでもショルダーでも使い勝手抜群な上、見た目もお洒落なあずまバッグ。</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カラー展開から自由にお選びいただけます。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80" name="Picture 56" descr="https://www.kilamek-novelty.com/html/upload/save_image/hi-270741/270741-01.jpg">
            <a:extLst>
              <a:ext uri="{FF2B5EF4-FFF2-40B4-BE49-F238E27FC236}">
                <a16:creationId xmlns:a16="http://schemas.microsoft.com/office/drawing/2014/main" id="{70F29A04-599B-F74F-9D0E-B906A12FE8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134" y="1547363"/>
            <a:ext cx="3260436" cy="3260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710</TotalTime>
  <Words>110</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261</cp:revision>
  <cp:lastPrinted>2021-07-20T08:57:41Z</cp:lastPrinted>
  <dcterms:created xsi:type="dcterms:W3CDTF">2021-06-21T09:41:39Z</dcterms:created>
  <dcterms:modified xsi:type="dcterms:W3CDTF">2024-07-25T01:40:06Z</dcterms:modified>
</cp:coreProperties>
</file>