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24"/>
  </p:normalViewPr>
  <p:slideViewPr>
    <p:cSldViewPr snapToGrid="0" snapToObjects="1">
      <p:cViewPr varScale="1">
        <p:scale>
          <a:sx n="138" d="100"/>
          <a:sy n="138" d="100"/>
        </p:scale>
        <p:origin x="19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巾着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S(</a:t>
            </a:r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タイベック製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4937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材：高密度ポリエチレン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W110×H150mm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梱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サイズは標準値です。縫製品の為、実際のサイズは異なる場合があります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06095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94553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撥水性・耐久性に優れているため、どんなシーンにおいても使い勝手の良い、タイベック素材を使った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サイズの巾着です。フルカラーでのオリジナル名入れも格安で承っております。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76" name="Picture 52" descr="https://www.kilamek-novelty.com/html/upload/save_image/hi-270949/270949-01.jpg">
            <a:extLst>
              <a:ext uri="{FF2B5EF4-FFF2-40B4-BE49-F238E27FC236}">
                <a16:creationId xmlns:a16="http://schemas.microsoft.com/office/drawing/2014/main" id="{4CBD2DEF-A65D-3A40-A892-31FDDCD17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891" y="1380383"/>
            <a:ext cx="3245257" cy="32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2" descr="https://www.kilamek-novelty.com/html/upload/save_image/hi-270949/270949-01.jpg">
            <a:extLst>
              <a:ext uri="{FF2B5EF4-FFF2-40B4-BE49-F238E27FC236}">
                <a16:creationId xmlns:a16="http://schemas.microsoft.com/office/drawing/2014/main" id="{682295BF-1163-C74F-88EA-0B831CAAB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32" t="22796" r="23823" b="20271"/>
          <a:stretch/>
        </p:blipFill>
        <p:spPr bwMode="auto">
          <a:xfrm>
            <a:off x="1059376" y="1441576"/>
            <a:ext cx="3024277" cy="345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704</TotalTime>
  <Words>94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259</cp:revision>
  <cp:lastPrinted>2021-07-20T08:57:41Z</cp:lastPrinted>
  <dcterms:created xsi:type="dcterms:W3CDTF">2021-06-21T09:41:39Z</dcterms:created>
  <dcterms:modified xsi:type="dcterms:W3CDTF">2024-07-25T01:40:07Z</dcterms:modified>
</cp:coreProperties>
</file>