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48" autoAdjust="0"/>
    <p:restoredTop sz="94926" autoAdjust="0"/>
  </p:normalViewPr>
  <p:slideViewPr>
    <p:cSldViewPr snapToGrid="0" snapToObjects="1">
      <p:cViewPr varScale="1">
        <p:scale>
          <a:sx n="76" d="100"/>
          <a:sy n="76" d="100"/>
        </p:scale>
        <p:origin x="138" y="57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2025/2/21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2025/2/21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2025/2/21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2025/2/21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2025/2/21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ステンレスペットボトルクーラー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ステンレス鋼、</a:t>
            </a:r>
            <a:r>
              <a:rPr lang="en-US" altLang="ja-JP" sz="900" b="0" i="0" dirty="0">
                <a:solidFill>
                  <a:srgbClr val="333333"/>
                </a:solidFill>
                <a:effectLst/>
                <a:latin typeface="-apple-system"/>
              </a:rPr>
              <a:t>PP</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W95×H205×D85mm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化粧箱入り</a:t>
            </a:r>
            <a:endParaRPr lang="en-US" altLang="ja-JP" sz="900" b="0" i="0" dirty="0">
              <a:solidFill>
                <a:srgbClr val="333333"/>
              </a:solidFill>
              <a:effectLst/>
              <a:latin typeface="-apple-system"/>
            </a:endParaRPr>
          </a:p>
          <a:p>
            <a:pPr>
              <a:tabLst>
                <a:tab pos="542925" algn="l"/>
                <a:tab pos="715963" algn="l"/>
              </a:tabLst>
            </a:pPr>
            <a:r>
              <a:rPr lang="ja-JP" altLang="en-US" sz="900" dirty="0">
                <a:latin typeface="Meiryo UI" panose="020B0604030504040204" pitchFamily="34" charset="-128"/>
                <a:ea typeface="Meiryo UI" panose="020B0604030504040204" pitchFamily="34" charset="-128"/>
              </a:rPr>
              <a:t>注意事項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500ml</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600ml</a:t>
            </a:r>
            <a:r>
              <a:rPr lang="ja-JP" altLang="en-US" sz="900" b="0" i="0" dirty="0">
                <a:solidFill>
                  <a:srgbClr val="333333"/>
                </a:solidFill>
                <a:effectLst/>
                <a:latin typeface="-apple-system"/>
              </a:rPr>
              <a:t>のペットボトル専用</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ペットボトルを容器のまま入れて、真空二重構造でしっかり保冷しつつ持ち歩ける便利なステンレスクーラーです。全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色のカラー展開から選択可能。オリジナル名入れも格安で承ります。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96A756B4-4533-EA1E-C59B-0304E06CD68E}"/>
              </a:ext>
            </a:extLst>
          </p:cNvPr>
          <p:cNvPicPr>
            <a:picLocks noChangeAspect="1"/>
          </p:cNvPicPr>
          <p:nvPr/>
        </p:nvPicPr>
        <p:blipFill>
          <a:blip r:embed="rId5"/>
          <a:stretch>
            <a:fillRect/>
          </a:stretch>
        </p:blipFill>
        <p:spPr>
          <a:xfrm>
            <a:off x="709624" y="1400214"/>
            <a:ext cx="3633776" cy="363377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857</TotalTime>
  <Words>84</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985</cp:revision>
  <cp:lastPrinted>2021-07-20T08:57:41Z</cp:lastPrinted>
  <dcterms:created xsi:type="dcterms:W3CDTF">2021-06-21T09:41:39Z</dcterms:created>
  <dcterms:modified xsi:type="dcterms:W3CDTF">2025-02-21T07:16:24Z</dcterms:modified>
</cp:coreProperties>
</file>