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カラビナ付きクージー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※KOOZIE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95×H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注意事項：シルク印刷のプリント色はメイン画像の「シルク印刷プリント色」となります。また昇華転写全面フルカラーでのご対応も可能です。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カラビナ付きのボトルに巻いて使用する缶ホルダーです。保冷温効果が高く結露で手が濡れることもありません。</a:t>
            </a:r>
            <a:r>
              <a:rPr lang="en-US" altLang="ja-JP" sz="1600" dirty="0"/>
              <a:t>350ml</a:t>
            </a:r>
            <a:r>
              <a:rPr lang="ja-JP" altLang="en-US" sz="1600" dirty="0"/>
              <a:t>の缶にぴったりのサイズで、全面オリジナルプリント可能です。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72DED023-F74D-8C34-C4A8-6238C19072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312" y="1411960"/>
            <a:ext cx="3560088" cy="35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1100</TotalTime>
  <Words>99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270</cp:revision>
  <cp:lastPrinted>2021-07-20T08:57:41Z</cp:lastPrinted>
  <dcterms:created xsi:type="dcterms:W3CDTF">2021-06-21T09:41:39Z</dcterms:created>
  <dcterms:modified xsi:type="dcterms:W3CDTF">2024-09-10T06:28:33Z</dcterms:modified>
</cp:coreProperties>
</file>