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ロングクージー</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素材 : ※KOOZIE</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W約95×H約170mm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シルク印刷のプリント色はメイン画像の「シルク印刷プリント色」となります。また昇華転写全面フルカラーでのご対応も可能</a:t>
            </a:r>
            <a:r>
              <a:rPr lang="ja" sz="900">
                <a:solidFill>
                  <a:schemeClr val="dk1"/>
                </a:solidFill>
                <a:latin typeface="Meiryo"/>
                <a:ea typeface="Meiryo"/>
                <a:cs typeface="Meiryo"/>
                <a:sym typeface="Meiryo"/>
              </a:rPr>
              <a:t>です。</a:t>
            </a:r>
            <a:endParaRPr sz="900" dirty="0">
              <a:solidFill>
                <a:schemeClr val="dk1"/>
              </a:solidFill>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500mlのロング缶をしっかり覆って巻ける缶ホルダー。保冷温効果が高く結露で手が濡れることもないため非常に便利です。全面オリジナルプリント可能で販促用にもおすすめ！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2026-06-24T07:02:53Z</dcterms:modified>
</cp:coreProperties>
</file>