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500mlペットボトル用ロングクージー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※KOOZIE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W約105×H約215mm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シルク印刷のプリント色はメイン画像の「シルク印刷プリント色」となります。また昇華転写全面フルカラーでのご対応も可能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です。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ジップ付きでペットボトルの出し入れも容易にできる上、見た目もオシャレな500ml用ロングクージー。背面には引っ掛けたりするのに便利なタグ有り。オリジナルプリント可能です。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2026-06-25T01:16:25Z</dcterms:modified>
</cp:coreProperties>
</file>