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プレーンクージー</a:t>
            </a:r>
            <a:endParaRPr sz="180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※KOOZIE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W約95×H約130mm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シルク印刷のプリント色はメイン画像の「シルク印刷プリント色」となります。また昇華転写全面フルカラーでのご対応も可能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です。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ボトルにクルッと巻いて使用する缶ホルダー。保冷温効果が高く結露で手が濡れることもありません。350mlの缶にぴったりのサイズで、全面オリジナルプリント可能です。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画面に合わせる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2026-06-24T06:52:00Z</dcterms:modified>
</cp:coreProperties>
</file>