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ベルクロクージー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※KOOZIE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W約105×H約215×マジックテープ部分受け約40mm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シルク印刷のプリント色はメイン画像の「シルク印刷プリント色」となります。また昇華転写全面フルカラーでのご対応も可能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です。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350mlの缶などにぴったりなサイズでマジックテープタイプの缶ホルダー。保冷温効果が高く、結露で手が濡れることもないため非常に便利です。オリジナルプリント可能で販促用にもおすすめ！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2026-06-25T01:02:37Z</dcterms:modified>
</cp:coreProperties>
</file>