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折畳シティクロス27・6SP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H990〜1030×W580×L1770mm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約16.5kg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通勤や通学に最適な、しっかり走れる27インチタイヤのクロスバイクです。シマノの6段変速ギア搭載で、ギアチェンジもスムーズ。屋内などに収納することもできる折りたたみ式！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2026-07-02T07:11:48Z</dcterms:modified>
</cp:coreProperties>
</file>