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アウトドアクッカー8点セット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本体：ステンレス鉄鋼［クロム13％］収納バッグ：不織布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鍋/大サイズ:約Φ14×H6cm[約890cc] 鍋/小サイズ:約Φ12×H5.7cm[約630cc] フタ兼用フライパン:約Φ14.5×H2.9cm[約450cc] フタ兼用皿:約Φ12.5×H1cm[約55cc] 小皿×2:約Φ13.5×H1.8cm[約190cc] マグカップ×2:約Φ7×H6.7cm[約250cc]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約670g(セット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合計)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1〜2人でのキャンプ用にぴったりなクッカー8点セットです。煮るのも炒めるのも焼くのも、これがあればオールオッケー！重ねてコンパクトに収納できる上、専用の収納袋付きも◎！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2026-06-30T03:21:00Z</dcterms:modified>
</cp:coreProperties>
</file>