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アルミアウトドアクッカー4点セット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本体：アルミニウム 取手：PVC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鍋/大サイズ:約Φ12.9×H11cm[約1400cc] 鍋/小サイズ:約Φ11.3×H9.8cm[約1000cc] フタ兼用器/大サイズ:約Φ12.9×H6.5cm[約800cc] フタ兼用器/小サイズ:約Φ11.3×H6.5cm[約650cc] 収納時:約W14×D14×H17.5cm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約475g(セット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合計)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軽量で丈夫なアルミ製のクッカー4点セット。煮るのも炒めるのも焼くのも、これがあればオールオッケー！重ねてコンパクトに収納できる上、専用の収納袋付きで保管も楽々です。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2026-06-30T03:33:20Z</dcterms:modified>
</cp:coreProperties>
</file>