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折りたたみ式アウトドアテーブル120cm&amp;チェア付き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テーブル：中密度繊維板（MDF）、アルミ、鉄 チェア：アルミ・PVC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テーブル使用時:約W120×D60×H55・62・70cm(高さ3段階) テーブル収納時:約W60×D7×H60cm チェア使用時:約W32×D28.5×H34cm チェア収納時:約W32×D3×H46cm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テーブル:約4.5kg チェア:約0.5kg セット合計:約6.5kg(チェア4脚を含んだ収納時)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　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: テーブル×1個、チェア×4脚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3段階で高さを調節できる折りたたみテーブルとチェア4脚のアウトドアセットです。テーブルとチェア4脚合わせても重量は約6.5キロと軽量なため、設置も片付けも容易です。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158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2026-06-30T05:20:20Z</dcterms:modified>
</cp:coreProperties>
</file>