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UVヘキサウィングタープ3M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ポリエステル（UPF 50+）、ポリプロピレン・金属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設営時:約W300×D290×H180cm 生地サイズ:約W300×H300cm 収納時:約W12×D5×H70cm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約1.3kg(商品)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組立式ポール1.8m×2セット、1.8mロープ×4本、2.8mロープ×4本、ペグ×8本、収納袋×1個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紫外線を95％カットしてくれる組み立て式タープテントです。六角形（ヘキサモデル）のオシャレな見た目も高ポイント！専用のキャリーバッグ付きで持ち運びも楽々行えます。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