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オールインワン ドームテント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生地：ポリエステル、PE、ナイロン ロープ・収納バッグ：ポリエステル ポール：グラスファイバー キャノピーポール・ペグ：スチール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設営時:約W250×D530×H180cm 収納時:約W65×D20×H20cm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約6.6kg(収納時)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ペグ×19本、ロープ8本、収納バッグ×1個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ダブルウォール構造+外側カバーの撥水仕様で、非常にしっかりとした4〜5人対応の本格大型テントです。キャノピー部を展開すると広い前室を作ることも。お子さんのいる家族用などに最適。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