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組立式2人用ドームテント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ポリエステル（生地）、グラスファイバー（ポール）、PE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組立時:約W120×D200×H110cm 収納時:約W55×D10.5×H10.5cm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約1.4kg(本体)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屋根シート×1枚、ポール×2本、ペグ×8本、ロープ4本、収納バッグ×1個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2人用の、ポール2本で簡単に設営できる本格的なドームテントです。フルオープン、メッシュクローズ、フルクローズと、シーンに合わせて切り替え可能。持ち運びに便利な専用の収納バッグ付き。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