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フタ付きキャリーカート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PP・ABS・アルミニウム・PVC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組立時:約W40×D33.5×H42～86.5cm 収納時:約W40×D10×H42cm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約30L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約2.3kg(本体)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大容量の約60リットルサイズのキャリーカートです。フタ付きで一般的な女性でしたらその上に座ることも可能。またコンパクトに折りたたむことができるため、収納場所にも困りません。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