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ファン付LEDランタン インディアン 2in1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ABS樹脂、ポリプロピレン、スチール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(底面直径)約85×(高さ)約139mm/最長時高さ:約258mm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約240g(電池含まない)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電源:単3形乾電池×3本(別売)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Indianの、LEDランタンにファンが付いた便利アイテム。ランタンは上部を持ち上げるだけで点灯可能。ファンは2段階で風量調整できます。カラー展開は全2色からお選びいただけます。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