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折畳ATB26・6SP・Wサス</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カラー展開 : 全4色</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素材 : フレーム／スチール リム／アルミ</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H980~1020×W550×L1750mm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重量 : </a:t>
            </a:r>
            <a:r>
              <a:rPr lang="ja" sz="900">
                <a:solidFill>
                  <a:schemeClr val="dk1"/>
                </a:solidFill>
                <a:latin typeface="Meiryo"/>
                <a:ea typeface="Meiryo"/>
                <a:cs typeface="Meiryo"/>
                <a:sym typeface="Meiryo"/>
              </a:rPr>
              <a:t>約18.0kg</a:t>
            </a:r>
            <a:endParaRPr sz="900" dirty="0">
              <a:solidFill>
                <a:schemeClr val="dk1"/>
              </a:solidFill>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オンロードにもオフロードにも対応できる26インチタイヤのATB。前後にサスペンションを搭載されているため乗り心地は滑らかです。シマノの6段変速ギアはグリップシフトで切り替え可能。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Words>
  <Application>Microsoft Office PowerPoint</Application>
  <PresentationFormat>画面に合わせる (16:9)</PresentationFormat>
  <Paragraphs>14</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2026-07-02T07:16:13Z</dcterms:modified>
</cp:coreProperties>
</file>