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8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ジュニアサイクル22・6SP・LEDライト付/折畳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全2色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フレーム／スチール リム／アルミ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H910~960×W530×L1570mm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約17.0kg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LEDオートライトがハート型に七色に光る、とってもオシャレで可愛らしい22インチのジュニアサイクルです。シマノ製の6段変速ギア搭載で走り心地も◎！折り畳み機能付きで収納も可能。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</Words>
  <Application>Microsoft Office PowerPoint</Application>
  <PresentationFormat>画面に合わせる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2026-07-02T07:51:59Z</dcterms:modified>
</cp:coreProperties>
</file>