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84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ジュニアサイクル24・6SP・LEDライト付/折畳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カラー展開 : 全2色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フレーム／スチール リム／アルミ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H950~1000×W550×L1620mm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約17.5kg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ハート型LEDオートライトが七色に光る、とってもオシャレで可愛らしい24インチのジュニアサイクルです。シマノ製の6段変速ギア搭載で走り心地も◎！折り畳み機能付きで収納も可能。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83</Words>
  <Application>Microsoft Office PowerPoint</Application>
  <PresentationFormat>画面に合わせる (16:9)</PresentationFormat>
  <Paragraphs>14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2026-07-02T07:46:21Z</dcterms:modified>
</cp:coreProperties>
</file>