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MTB22・6SP・CIデッキ付/折畳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全2色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H840〜880×W550×L1460mm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約14.5kg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シマノ製のCIデッキというスピードメーターを搭載した22インチのジュニアマウンテンバイクです。見た目も非常にファッショナブルで格好良く、走り心地も快適な自転車です。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2026-07-02T07:37:25Z</dcterms:modified>
</cp:coreProperties>
</file>