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MTB24・6SP・CIデッキ付/折畳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H890〜940×W550×L1550mm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約18.0kg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CIデッキというシマノ製のスピードメーターを搭載した24インチのジュニアマウンテンバイクです。見た目も非常にファッショナブルで格好良く、走り心地も快適な自転車です。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2026-07-02T07:27:09Z</dcterms:modified>
</cp:coreProperties>
</file>