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84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折畳シティサイクル26・6段ギア ダイナモLEDライト・肉厚チューブ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カラー展開 : 全4色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フレーム／スチール リム／アルミ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H970〜1020×W560×L1720mm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約18.0kg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パンクしにくい肉厚チューブ仕様の、26インチ自転車です。しっかり走れるサイズな上、シマノの6段ギア搭載！折り畳みも可能なため、車などに載せたり屋内に収納することもできます。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89</Words>
  <Application>Microsoft Office PowerPoint</Application>
  <PresentationFormat>画面に合わせる (16:9)</PresentationFormat>
  <Paragraphs>14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2026-07-02T06:15:08Z</dcterms:modified>
</cp:coreProperties>
</file>