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シティサイクル26・6段ギア オートライト/折畳式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H980〜1020×W550×L1780mm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約18.0kg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しっかり走れる26インチサイズとシマノの6段ギア搭載の自転車です。折りたたむこともできるため、車に載せることも可能。暗くなると自動で点灯するライトも非常に便利です。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2026-07-02T06:00:41Z</dcterms:modified>
</cp:coreProperties>
</file>