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8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クロスバイク700C・7段ギア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全3色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フレーム／スチール リム／アルミ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H950〜980×W550×L1720mm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約13.0kg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ガンガン走れる700cサイズの本格的なクロスバイクです。シマノ製の7段ギア搭載でギアチェンジも非常にスムーズ！前輪は簡単に取り外せるクイックレリーズ仕様のため持ち運びも可能です。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</Words>
  <Application>Microsoft Office PowerPoint</Application>
  <PresentationFormat>画面に合わせる (16:9)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2026-07-02T07:02:58Z</dcterms:modified>
</cp:coreProperties>
</file>