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8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子供用自転車16/女の子用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全4色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フレーム／スチール リム／スチール（ホワイト塗装）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H730〜760×W430×L1130mm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約12.0kg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お花とハートが随所に散りばめられた、女の子らしいデザインがとっても可愛い、16インチの子供用自転車です。カラーバリエーションは全4色。補助輪付きで自転車デビューにぴったり！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</Words>
  <Application>Microsoft Office PowerPoint</Application>
  <PresentationFormat>画面に合わせる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2026-07-02T07:52:55Z</dcterms:modified>
</cp:coreProperties>
</file>