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幼児用自転車16・男女兼用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</a:t>
            </a:r>
            <a:r>
              <a:rPr lang="en-US" altLang="ja-JP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3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約H720〜760×W450×L1140mm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約11.0kg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dirty="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北欧テイストなデザインがとってもオシャレな、16インチの男女兼用幼児用自転車です。サドルには大人が手をかけられるハンドルがあり、また補助輪も付いているため、自転車デビューに最適。 </a:t>
            </a:r>
            <a:endParaRPr sz="12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042AEB5-295A-F934-069C-DCE42E1B2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710" y="1092730"/>
            <a:ext cx="2624588" cy="26245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五十嵐弘行</cp:lastModifiedBy>
  <cp:revision>2</cp:revision>
  <dcterms:modified xsi:type="dcterms:W3CDTF">2026-07-09T05:00:05Z</dcterms:modified>
</cp:coreProperties>
</file>