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8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折畳自転車16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カラー展開 : 全3色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フレーム／スチール リム／アルミ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H870~940×W510×L1270mm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約13.0kg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街乗りなどにぴったりの、コンパクトで可愛らしい16インチ折りたたみ自転車です。簡単に折りたたむことができるため、車に載せたりするのも楽々です。イベントの景品用などにもおすすめ。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81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2026-07-02T05:54:50Z</dcterms:modified>
</cp:coreProperties>
</file>