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折畳自転車16・6段ギア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H860〜940×W550×L1320mm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約14.0kg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コンパクトに折りたたむことが出来るため、車に乗せて移動するのも楽々な、可愛らしい16インチ自転車です。世界的にも有名なシマノ製の6段ギア搭載のためギアチェンジもスムーズです。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2026-07-02T05:46:24Z</dcterms:modified>
</cp:coreProperties>
</file>