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84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折畳自転車20・6段ギア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カラー展開 : 全3色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フレーム／スチール リム／アルミ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H950〜990×W550×L1460mm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約15.0kg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誰でも簡単に折り畳めてコンパクトになるため、車などに乗せることも容易な20インチ自転車です。シマノ製の6段ギア搭載のためギアチェンジもスムーズですし、使い勝手は抜群です。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83</Words>
  <Application>Microsoft Office PowerPoint</Application>
  <PresentationFormat>画面に合わせる (16:9)</PresentationFormat>
  <Paragraphs>14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2026-07-02T05:22:02Z</dcterms:modified>
</cp:coreProperties>
</file>