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折畳20・6段ギア・オールインワン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全3色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フレーム／スチール リム／アルミ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H950〜980×W550×L1460mm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約16.0kg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アイスグレー、サンドベージュ、グリーンフォレの全3色展開から選べるマットな質感がオシャレな20インチ折りたたみ自転車。シマノの6段ギアは切り替えもスムーズで、使い勝手は抜群です。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2026-07-02T04:59:07Z</dcterms:modified>
</cp:coreProperties>
</file>