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折畳自転車20・6段ギア オールインワン/オートライト仕様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H1000×W550×L1480mm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約17.0kg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暗くなってくると自動でLEDライトが点灯してくれる機能付きの、20インチ折りたたみ自転車です。シマノの6段ギアはグリップシフトで非常ラクにギアチェンジが可能な点も◎！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2026-07-01T08:58:16Z</dcterms:modified>
</cp:coreProperties>
</file>