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折畳セミファットバイク20・6SP</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カラー展開 : 全3色</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素材 : フレーム／スチール リム／アルミ</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H960〜1030×W570×L1550mm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重量 </a:t>
            </a:r>
            <a:r>
              <a:rPr lang="ja" sz="900" dirty="0">
                <a:solidFill>
                  <a:schemeClr val="dk1"/>
                </a:solidFill>
                <a:latin typeface="Meiryo"/>
                <a:ea typeface="Meiryo"/>
                <a:cs typeface="Meiryo"/>
                <a:sym typeface="Meiryo"/>
              </a:rPr>
              <a:t>: 約17.5kg</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・適応身長150cm〜・適応体重75kg以下・サドル高さ780〜900mm※注意事項適応身長はあくまで目安となります。個人差がありますのでサドル地上高をご参照ください。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昨今流行りの太めのタイヤで安定感ある走りができる20インチの折りたたみ自転車です。シマノの6段変速と、リアサスペンション搭載でクッション性が高く乗り心地も抜群です。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119</Words>
  <Application>Microsoft Office PowerPoint</Application>
  <PresentationFormat>画面に合わせる (16:9)</PresentationFormat>
  <Paragraphs>14</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2026-07-02T00:07:27Z</dcterms:modified>
</cp:coreProperties>
</file>