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折畳自転車20・6段ギア オールインワン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H1020×W560×L1460mm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約17.5kg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バスケット、LEDライト、ワイヤーロック、リアキャリア、チェーンガードもすべて標準装備で、街乗りには非常に便利な20インチ折りたたみ自転車。シマノの6段ギアも◎！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2026-07-02T00:51:59Z</dcterms:modified>
</cp:coreProperties>
</file>