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2WAY壁掛けヒーター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PP、PA、スチール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約W240×H275×D100mm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約1.3kg(壁掛け金具、タオル掛け部品など含めず)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フック金具、タオルハンガー、フック用金具ネジ2本、壁掛け用ネジ2本、ガイド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サーモスタット機能付きの、床に置くことも壁に掛けることもできるヒーターです。お風呂場や洗面室などで使用するのにとっても便利。タオル掛け付きのため、タオルハンガーとしても利用可能。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