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GPS付フルミラー型 スマートドライブレコーダー ダブルカメラ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約W275×H92×D39mm(取付部含まず)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約393g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・スクリーンサイズ:11.26インチ(IPS液晶)・イメージセンサー:●フロント/約368万画素カラーCMOS ●リアカメラ/約200万画素カラー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CMOS・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11.26インチのIPS液晶デジタルルームミラー型ドライブレコーダー。リアカメラ付属で、前後の2方向同時録画が可能な上、静止画も撮影できます。マイク内蔵で音声も同時録音可能。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2026-07-01T05:59:58Z</dcterms:modified>
</cp:coreProperties>
</file>