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GPS付ドライブレコーダー ダブルカメラ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約W88×H52×D36mm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約77g(microSDカード含まず)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記録媒体:microSDカード(最大64GBまで対応)Class10以上(別売)・インターフェース:mini USB/AV-in・付属カメラサイズ:約W57×H32×D30mm・付属カメラ解像度:1280×720(最大約92万画素)/25fps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360°縦回転可能な付属カメラで2方向同時に録画できるドライブレコーダー。GPS付きのため位置情報も記録可能。最大約200万画素で非常に綺麗な映像をしっかり残すことができます。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2026-07-01T05:50:01Z</dcterms:modified>
</cp:coreProperties>
</file>