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保冷米びつ 11kg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W230×D450×H426mm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HDMIケーブル(約65cm) USB/microUSBケーブル(電源用/約45cm) USB電源アダプター 携帯用ポーチ 取扱説明書/保証書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約6.6kg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ACアダプター(コード長さ:約143cm)、取扱説明書/保証書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害虫やカビ対策にも有効な、約15℃で保冷密閉保存ができる、11kgタイプの米びつです。スライド式で最大6合まで簡単に計量が可能。また上部の表示でお米の残量がひと目でわかるのも◎！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