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保冷米びつ 6kg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W230×D450×H355mm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6kg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約6.0kg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ACアダプター(コード長さ:約143cm)、取扱説明書/保証書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カビや害虫対策にも有効な、約15℃で保冷密閉保存ができる、6kgタイプの米びつです。スライド式で最大6合まで簡単に計量が可能。また上部の表示でお米の残量がひと目でわかるのも◎！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