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ファン付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LED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ランタン ランファン 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2in1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カラー展開：全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色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ABS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樹脂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底面直径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85×(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高さ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139mm/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最長時高さ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: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258mm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240g(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電池含まない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備考：電源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: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単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形乾電池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別売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1600" dirty="0" err="1"/>
              <a:t>LanFan</a:t>
            </a:r>
            <a:r>
              <a:rPr lang="ja-JP" altLang="en-US" sz="1600" dirty="0"/>
              <a:t>の、</a:t>
            </a:r>
            <a:r>
              <a:rPr lang="en-US" altLang="ja-JP" sz="1600" dirty="0"/>
              <a:t>LED</a:t>
            </a:r>
            <a:r>
              <a:rPr lang="ja-JP" altLang="en-US" sz="1600" dirty="0"/>
              <a:t>ランタンにファンが付いた便利アイテム。ランタンは上部を持ち上げるだけで点灯可能。ファンは</a:t>
            </a:r>
            <a:r>
              <a:rPr lang="en-US" altLang="ja-JP" sz="1600" dirty="0"/>
              <a:t>2</a:t>
            </a:r>
            <a:r>
              <a:rPr lang="ja-JP" altLang="en-US" sz="1600" dirty="0"/>
              <a:t>段階で風量調整できます。カラー展開は全</a:t>
            </a:r>
            <a:r>
              <a:rPr lang="en-US" altLang="ja-JP" sz="1600" dirty="0"/>
              <a:t>4</a:t>
            </a:r>
            <a:r>
              <a:rPr lang="ja-JP" altLang="en-US" sz="1600" dirty="0"/>
              <a:t>色からお選びいただけます。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C2EAD66B-AAFD-94F4-AE04-DA967D66158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5775" y="1397509"/>
            <a:ext cx="3525298" cy="3525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725</TotalTime>
  <Words>108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252</cp:revision>
  <cp:lastPrinted>2021-07-20T08:57:41Z</cp:lastPrinted>
  <dcterms:created xsi:type="dcterms:W3CDTF">2021-06-21T09:41:39Z</dcterms:created>
  <dcterms:modified xsi:type="dcterms:W3CDTF">2024-09-13T02:01:35Z</dcterms:modified>
</cp:coreProperties>
</file>