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ファン付LEDランタン ランファン 4in1 ミニ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全4色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ABS樹脂、ポリプロピレン、スチール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(底面直径)約68×(高さ)約140mm/最長時高さ:約225mm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約146g(電池含まない)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単4形乾電池×3本(別売)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LanFanの、LEDランタンにファンが付いた便利アイテム。コンパクトなポケットサイズで携帯に便利です。ファンは2段階で風量調整できます。カラー展開は全4色からお選びいただけます。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