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ミニ温冷庫ミラー付き4L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（外装）PP （内装）PP、アルミニウム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(約)W174×D244×H246mm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4L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(約)1.55kg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ACコード(約1.2m)、DCコード(約1.5m)、仕切トレイ、ドア棚、取扱説明書(保証書)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350ml缶が6本入るコンパクトサイズのミニ温冷庫。ドアはミラーとライト付きのため、メイク道具入れなどにも利用可能。スイッチひとつで、冷も温も切り替えできます。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