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DLPマイクロプロジェクター mitemi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約W98×H13.5×D75.5(mm)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約92g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・HDMIケーブル (約65cm)・USB/microUSBケーブル (電源用/約45cm)・USB電源アダプター・携帯用ポーチ・取扱説明書/保証書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国内最軽量クラスでコンパクトサイズのマイクロプロジェクター。複雑は操作や設定の必要がなく、誰でも簡単に使うことが可能。最大80インチの迫力ある画面がどこでも楽しめます。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2026-07-01T07:38:32Z</dcterms:modified>
</cp:coreProperties>
</file>