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DLPスマートプロジェクター mitemi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約W80×H17.5×D145(mm)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約250g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■製品特徴・Wi-Fi・Android 7.1・内蔵メモリー8GB・180°反転機能(オート)・台形補正(オート)・ピント調整(マニュアル)・アスペクト比 16:9・内蔵スピーカー(8Ω1W)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非常にコンパクトなスマートフォンサイズなのに、迫力の最大150インチの画面がどこでも楽しめちゃうスマートプロジェクター。Android搭載で本機単体でネット動画の鑑賞も可能です。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2026-07-01T07:46:42Z</dcterms:modified>
</cp:coreProperties>
</file>